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DEUS É TÃO GRANDE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DEUS É TÃO GRANDE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Deus é tão grande, </a:t>
            </a:r>
          </a:p>
          <a:p>
            <a:r>
              <a:rPr lang="pt-BR" dirty="0"/>
              <a:t>tão forte e poderoso, </a:t>
            </a:r>
          </a:p>
          <a:p>
            <a:r>
              <a:rPr lang="pt-BR" dirty="0"/>
              <a:t>Pois tudo Ele pode fazer. </a:t>
            </a:r>
          </a:p>
          <a:p>
            <a:r>
              <a:rPr lang="pt-BR" dirty="0"/>
              <a:t>As montanhas são </a:t>
            </a:r>
            <a:r>
              <a:rPr lang="pt-BR" dirty="0" err="1"/>
              <a:t>dEle</a:t>
            </a:r>
            <a:r>
              <a:rPr lang="pt-BR" dirty="0"/>
              <a:t> </a:t>
            </a:r>
          </a:p>
          <a:p>
            <a:r>
              <a:rPr lang="pt-BR" dirty="0"/>
              <a:t>e os vales também,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DEUS É TÃO GRANDE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B217BFA-DABF-4137-BB95-F7B41FC92A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As estrelas que brilham </a:t>
            </a:r>
            <a:r>
              <a:rPr lang="pt-BR"/>
              <a:t>no além; </a:t>
            </a:r>
            <a:endParaRPr lang="pt-BR" dirty="0"/>
          </a:p>
          <a:p>
            <a:r>
              <a:rPr lang="pt-BR" dirty="0"/>
              <a:t>Os mares, o céu, </a:t>
            </a:r>
          </a:p>
          <a:p>
            <a:r>
              <a:rPr lang="pt-BR" dirty="0"/>
              <a:t>os planetas, o Sol, </a:t>
            </a:r>
          </a:p>
          <a:p>
            <a:r>
              <a:rPr lang="pt-BR" dirty="0"/>
              <a:t>Tudo isso é o meu Deus que sustém. </a:t>
            </a:r>
          </a:p>
        </p:txBody>
      </p:sp>
    </p:spTree>
    <p:extLst>
      <p:ext uri="{BB962C8B-B14F-4D97-AF65-F5344CB8AC3E}">
        <p14:creationId xmlns:p14="http://schemas.microsoft.com/office/powerpoint/2010/main" val="3905822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72</Words>
  <Application>Microsoft Office PowerPoint</Application>
  <PresentationFormat>Apresentação na tela (16:9)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DEUS É TÃO GRANDE</vt:lpstr>
      <vt:lpstr>MEU DEUS É TÃO GRANDE</vt:lpstr>
      <vt:lpstr>MEU DEUS É TÃO GRANDE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2019-06-12T23:24:37Z</dcterms:modified>
</cp:coreProperties>
</file>

<file path=docProps/thumbnail.jpeg>
</file>